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D511-02B7-45C4-BEFA-1A7AD2F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BD06A-9B8E-4DF8-830D-A598484E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D30C1-843C-4993-92E5-9A125F06ADB8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B0320-2563-4F12-9C60-00B05B31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505F6-381D-4BB0-A825-F4F0D9BF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D60C-852B-4BFA-978D-118A2155F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CAB45-B009-48DB-9AC6-1483E348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C4D8B-DF5B-4A27-B1C8-46B3BB50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37D4-24F6-4298-9D51-96D829273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D30C1-843C-4993-92E5-9A125F06ADB8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325BC-6CE2-4E50-8546-A645065FD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751AB-F15C-4A71-B0A6-86F896888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D60C-852B-4BFA-978D-118A2155F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0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seaborn.pydata.org/api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plot.ly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developers.google.com/chart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F0C44A-A391-4C60-81A8-8954A60F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6868E-D0BC-4A74-9C85-3C7970330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8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09E139-FD3A-48B3-B01A-75D871A4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Google charts?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5CA5D-A73C-451E-B0D0-886A168349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5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234B6C-47EE-4365-88FA-2AA5E0F3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google charts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7A444-BA0E-4E43-87EE-7E5E5A4F2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4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117F6F-418D-4D10-AFB2-7E26F663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4BBFF-3725-42BA-9C0A-ACC6FEC07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5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1F7A39-8DFD-4262-955D-0C49F12C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and drawing the charts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64D6D-4AA7-476F-B4E9-9A2BF3BA42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F55366-CB19-421B-8D95-D5A60FC0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Data Studio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24CF4-5EAD-424B-8B6F-0662FE27B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1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C86F59-379F-48E5-A7BF-BE416B34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What is Data Studio?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7F62B-3327-4DB9-A998-8BC00B927C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7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AC28BB-3649-4559-9DEC-6297A500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How is it done?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D9C76-6FAC-4CD0-8A28-A59DCAFE2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A0A0EB-49B5-4C94-9D6E-BA4537DE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Data Studio?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C5E75-7554-4348-9CDF-30CBCCB44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7D1597-B5F0-4DB4-BA66-867EFB87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the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543F9-D5DA-4A6C-8C48-90C8FB737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2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5C5855-6D19-4439-B774-721F89E6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the data 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50453-E644-4E07-BD91-39A34B0167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0B89D7-9700-4836-B6C3-771A16DA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EDA?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7ADC7-E42F-4ABA-883B-7525268DD6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3294C7-1113-47EE-8D9F-EB169B30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the Data 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4AAAE-4BEF-471F-A9AF-9C8DCCC6C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4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5312BA-9C47-4DAD-AA14-0065FB9B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&amp; Dimensions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0CF59-F427-4ABB-BE60-32DC284712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4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A3A74B-8804-4853-9DEB-84822AEE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Reports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6D321-B669-4BB8-8995-D03DEE72F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39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9E74DC-8556-41BD-B2BA-27BE80C3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 the reports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8F6AB-8513-4796-84FF-C353475CA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63DBA5-819B-48C4-8065-1B2174C4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hlinkClick r:id="rId2"/>
              </a:rPr>
              <a:t>Seaborn</a:t>
            </a:r>
            <a:endParaRPr lang="en-US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A3275-5520-4E51-AD05-8CF26723AD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198993-81AF-4B18-869F-98A2491A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seaborn?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B5388-F7CE-40CC-974E-618A04A216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3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F06771-2C29-4198-9C35-183B1380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Seaborn instead of Matplotlib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95567-2295-4ADA-8E1E-F222A22E2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06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050070-4CD5-4970-8027-0C7C3F71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Importing data in Seaborn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C193A-B552-41B1-9F4B-28004626E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66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E256A3-D72B-4D3A-B9DD-759D19C6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Arial Black" panose="020B0604020202020204" pitchFamily="34" charset="0"/>
                <a:cs typeface="Arial Black" panose="020B0604020202020204" pitchFamily="34" charset="0"/>
                <a:hlinkClick r:id="rId2"/>
              </a:rPr>
              <a:t>Examples</a:t>
            </a:r>
            <a:endParaRPr lang="en-US" b="1" u="sng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EE020-37F9-412F-9BE5-58E9477FF8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1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DDA444-DDAE-4364-A27C-86496E89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APIs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8F316-C57B-435D-AF3C-732CF0338D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A93329-1D93-4C9B-8D8F-8493DF7C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What is EDA used for?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711F8-F0ED-481F-B462-C6640CC5D1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6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C517B3-6431-4AB1-A312-E1D961D8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7F188-CD09-461A-B954-4B7F0E8D0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28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78EC09-9F94-4CC9-80B7-EF075A55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Plotly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33D81-A07C-4614-B1E1-0D3A3F33CF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63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B73EC2-C7FF-4403-B2C5-78D2A4A4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FFFFFF"/>
                </a:solidFill>
              </a:rPr>
              <a:t>Why Plotly?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4B625-E31A-4D0D-8511-DAF6D4EFF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4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17559A-0853-4C6C-8479-1B001CFE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Examples</a:t>
            </a:r>
            <a:endParaRPr lang="en-US"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886B4-D5E9-48AF-9D85-924CA7E0A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2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04D7F7-5606-4DF3-88C5-96A2F4BA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FFFFFF"/>
                </a:solidFill>
              </a:rPr>
              <a:t>How to use Plotly.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F0747-AE09-4090-8DB6-B8C64AF70E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89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4FBAC-BB6D-4D46-8846-71B3C755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FFFFFF"/>
                </a:solidFill>
              </a:rPr>
              <a:t>Using Plotly online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73540-D6CD-4E73-91BF-2B2A32499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F0DDA2-9B58-4762-9BF9-88CDE438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FFFFFF"/>
                </a:solidFill>
              </a:rPr>
              <a:t>Using Plotly offline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C34FA-0240-4068-9A9F-9DA996F93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FF1913-D0E5-464E-8F0D-69B6538E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Carefully analyze the data in the next slide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67BCB-2B28-4977-B806-A4DD73ACF7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7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6DD67C-7955-4D5F-8F9C-B8C61856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Hiring Trend at Goldman’s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DF246-9635-4421-8B9F-B406DF8E6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696260-70A8-4289-8842-AA750448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A78F0-9851-474A-97AD-C25C8135F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F80091-221D-4C8D-9DD1-DBB6D9E0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Techniques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3A41C-2623-4B3E-9F7C-8A1AB3D9B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5442F1-8F8E-4288-8369-2EC3A84D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E0508-3ED0-498D-95ED-9D67141E4C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F7D68F-F2A7-421C-B15D-4C0598B3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Google Charts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09958-AD95-4C3D-87A2-7DCB8DCC77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1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Widescreen</PresentationFormat>
  <Paragraphs>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Office Theme</vt:lpstr>
      <vt:lpstr>Exploratory Data Analysis</vt:lpstr>
      <vt:lpstr>What is EDA?</vt:lpstr>
      <vt:lpstr>What is EDA used for?</vt:lpstr>
      <vt:lpstr>Carefully analyze the data in the next slide</vt:lpstr>
      <vt:lpstr>Hiring Trend at Goldman’s</vt:lpstr>
      <vt:lpstr>PowerPoint Presentation</vt:lpstr>
      <vt:lpstr>Techniques</vt:lpstr>
      <vt:lpstr>Software</vt:lpstr>
      <vt:lpstr>Google Charts</vt:lpstr>
      <vt:lpstr>Why Google charts?</vt:lpstr>
      <vt:lpstr>Working With google charts</vt:lpstr>
      <vt:lpstr>Data Preparation</vt:lpstr>
      <vt:lpstr>Customizing and drawing the charts</vt:lpstr>
      <vt:lpstr>Google Data Studio</vt:lpstr>
      <vt:lpstr>What is Data Studio?</vt:lpstr>
      <vt:lpstr>How is it done?</vt:lpstr>
      <vt:lpstr>Why Data Studio?</vt:lpstr>
      <vt:lpstr>Connecting the Data</vt:lpstr>
      <vt:lpstr>Editing the data source</vt:lpstr>
      <vt:lpstr>Editing the Data Source</vt:lpstr>
      <vt:lpstr>Metrics &amp; Dimensions</vt:lpstr>
      <vt:lpstr>Creating Reports</vt:lpstr>
      <vt:lpstr>Sharing the reports</vt:lpstr>
      <vt:lpstr>Seaborn</vt:lpstr>
      <vt:lpstr>What is seaborn?</vt:lpstr>
      <vt:lpstr>Why Seaborn instead of Matplotlib</vt:lpstr>
      <vt:lpstr>Importing data in Seaborn</vt:lpstr>
      <vt:lpstr>Examples</vt:lpstr>
      <vt:lpstr>APIs</vt:lpstr>
      <vt:lpstr>Demonstration</vt:lpstr>
      <vt:lpstr>Plotly</vt:lpstr>
      <vt:lpstr>Why Plotly?</vt:lpstr>
      <vt:lpstr>Graph Examples</vt:lpstr>
      <vt:lpstr>How to use Plotly. </vt:lpstr>
      <vt:lpstr>Using Plotly online</vt:lpstr>
      <vt:lpstr>Using Plotly offline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</dc:title>
  <dc:creator>SMIT CHANDRANA</dc:creator>
  <cp:lastModifiedBy>SMIT CHANDRANA</cp:lastModifiedBy>
  <cp:revision>1</cp:revision>
  <dcterms:created xsi:type="dcterms:W3CDTF">2019-02-13T17:26:07Z</dcterms:created>
  <dcterms:modified xsi:type="dcterms:W3CDTF">2019-02-13T17:26:07Z</dcterms:modified>
</cp:coreProperties>
</file>